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18F55D-4890-416D-81E6-6AD77C590E4B}" v="1" dt="2022-12-13T20:33:17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Feist" userId="1674a94d-d4de-4898-91d7-98cefee64d9d" providerId="ADAL" clId="{3A18F55D-4890-416D-81E6-6AD77C590E4B}"/>
    <pc:docChg chg="modSld">
      <pc:chgData name="Joshua Feist" userId="1674a94d-d4de-4898-91d7-98cefee64d9d" providerId="ADAL" clId="{3A18F55D-4890-416D-81E6-6AD77C590E4B}" dt="2022-12-13T20:33:17.901" v="0" actId="14826"/>
      <pc:docMkLst>
        <pc:docMk/>
      </pc:docMkLst>
      <pc:sldChg chg="modSp">
        <pc:chgData name="Joshua Feist" userId="1674a94d-d4de-4898-91d7-98cefee64d9d" providerId="ADAL" clId="{3A18F55D-4890-416D-81E6-6AD77C590E4B}" dt="2022-12-13T20:33:17.901" v="0" actId="14826"/>
        <pc:sldMkLst>
          <pc:docMk/>
          <pc:sldMk cId="2054300007" sldId="256"/>
        </pc:sldMkLst>
        <pc:picChg chg="mod">
          <ac:chgData name="Joshua Feist" userId="1674a94d-d4de-4898-91d7-98cefee64d9d" providerId="ADAL" clId="{3A18F55D-4890-416D-81E6-6AD77C590E4B}" dt="2022-12-13T20:33:17.901" v="0" actId="14826"/>
          <ac:picMkLst>
            <pc:docMk/>
            <pc:sldMk cId="2054300007" sldId="256"/>
            <ac:picMk id="6" creationId="{DA0B8E3B-CFCD-467F-A33A-1B539A7DF46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F4B5-9A37-41F6-B8B5-A62BEAA80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048BE-E547-4F75-86F6-626A50C92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34EF2-E79A-42A3-82C3-E4669169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E51F-538E-4018-A71C-11EBDA273AD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C1FA3-6B3F-4CA7-996A-07E45A96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C8E4E-475B-4952-AA3E-84AFD71E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92AD-1707-48B4-97AB-1A810FDC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0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DB6D3-592F-4DFF-A175-35532620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4A6E7-2599-4968-A71D-6B98B258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59568-484B-4DDC-9B68-5F6BB006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E51F-538E-4018-A71C-11EBDA273AD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901B2-E6FA-4F05-A8D9-1D87E4AB2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974D9-A70B-48F9-829D-521F20A8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92AD-1707-48B4-97AB-1A810FDC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5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329EDA-88AF-47AA-9110-AE3981BF5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30B9D7-D1EC-47E8-968B-C50909172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5F798-DBE8-4661-81BA-EC9D17CC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E51F-538E-4018-A71C-11EBDA273AD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976D5-89DA-44E9-AE0A-DE17467CE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28F3D-9F95-405A-A810-B66CC01D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92AD-1707-48B4-97AB-1A810FDC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3040-E1EB-4EE8-96B2-2A788BE5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6AC03-DC79-4C81-9862-A76169CE4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CA308-40A2-4F95-A375-8AE849471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E51F-538E-4018-A71C-11EBDA273AD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B6880-A8D2-4AB8-8CA2-3520584E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C45E6-F725-476B-9077-939ABF9E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92AD-1707-48B4-97AB-1A810FDC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6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F191-B487-45C9-8F7A-D93D6BCF3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F779D-8024-4622-AC84-11D0FA6AA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B1C4B-8F97-47F7-82FE-97730C0E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E51F-538E-4018-A71C-11EBDA273AD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4C8D6-A7FA-41B4-BAFB-CFAF4F115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F8F1C-4944-4FE2-8582-D1EBC753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92AD-1707-48B4-97AB-1A810FDC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4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C1F7-F195-4F21-B6A2-890122E82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15C72-EA0B-4CA8-B732-1BD40A8B4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DE4C8-409A-4733-AEF4-308CF903D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858EA-43A8-4B09-A99A-533B1149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E51F-538E-4018-A71C-11EBDA273AD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961BE-6FCF-4DA0-B6E1-35A553AE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DFD77-7F56-4B38-A1AC-B608B831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92AD-1707-48B4-97AB-1A810FDC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3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BFEA8-EDFA-415E-A4BE-0202A6AD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02919-CAE9-4B57-8D6E-CB81683B8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20B44-02FB-4E45-B4CD-879284A80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088D7B-856D-4BDD-AA3A-B9A3A50B5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9E6C5-BBF7-40FD-AA40-9F644BED4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15D439-E7D7-484E-B6B7-5E884268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E51F-538E-4018-A71C-11EBDA273AD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581019-0B4E-4A4A-A793-3C1E10D8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249EE1-47C3-47BC-8BDB-AFAB58BBE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92AD-1707-48B4-97AB-1A810FDC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1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CFEA-DA9C-48E3-BD67-64FC5018B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B6B950-EB0A-4A2E-9F35-3A4F3BD96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E51F-538E-4018-A71C-11EBDA273AD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29B6C-81FE-4E4C-A10E-A92880B9F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82D9C-8AF6-493E-A3ED-BE0DF132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92AD-1707-48B4-97AB-1A810FDC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3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BCDC05-50C1-4109-BCDA-99B489E6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E51F-538E-4018-A71C-11EBDA273AD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D870B8-6622-4246-AE26-9ACE384D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BEFAE-D082-4E22-8691-D15DD75F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92AD-1707-48B4-97AB-1A810FDC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0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BC36A-530A-41E0-980B-0FC512F53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8819B-B1A8-4C3E-892F-8C2B97A2C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94507-4DDA-405F-85E9-7BD0DCAA7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3C766-26BA-4C6E-8893-C1E5DAB83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E51F-538E-4018-A71C-11EBDA273AD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2116A-FEE2-446E-BCD2-EC003B1D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B4021-0F17-4078-B3D7-9ED07264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92AD-1707-48B4-97AB-1A810FDC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4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78FD-F78B-4878-890C-52298B9BD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8CF3D-6358-478F-9E29-556B3660E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A1667-236C-46CF-ADB8-05E2CB77E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69E10-6D83-4D23-919C-440F1917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E51F-538E-4018-A71C-11EBDA273AD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8E57F-66FE-4186-817D-1F824DD0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F5CE6-95B9-40A8-A5A8-A8C487CA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92AD-1707-48B4-97AB-1A810FDC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033D41-6186-4630-B747-6BE75AC5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68F7F-CE99-4B05-AF68-68A3F052F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A19AB-8DC1-4012-99C4-EC4410CEE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E51F-538E-4018-A71C-11EBDA273AD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42C02-CF0A-4B17-B748-C7226E0DF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CE9AE-8A06-4749-AB12-7C9B29352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92AD-1707-48B4-97AB-1A810FDC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1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4497D076-8D5B-4439-8746-613D796A84DC}"/>
              </a:ext>
            </a:extLst>
          </p:cNvPr>
          <p:cNvSpPr txBox="1">
            <a:spLocks/>
          </p:cNvSpPr>
          <p:nvPr/>
        </p:nvSpPr>
        <p:spPr>
          <a:xfrm>
            <a:off x="627317" y="4860396"/>
            <a:ext cx="11010900" cy="10316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3200" kern="1200" spc="300" baseline="-250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Shakespeare in American Communities is a program of the </a:t>
            </a:r>
          </a:p>
          <a:p>
            <a:r>
              <a:rPr lang="en-US" dirty="0"/>
              <a:t>National Endowment for the Arts in partnership with Arts Midwest</a:t>
            </a:r>
          </a:p>
        </p:txBody>
      </p:sp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C7A383D-7DF0-4177-B191-8390A6082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796468"/>
            <a:ext cx="2338710" cy="3922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0B8E3B-CFCD-467F-A33A-1B539A7DF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3233" y="973292"/>
            <a:ext cx="7738788" cy="344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00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84924B1DC342419104489557574E1F" ma:contentTypeVersion="13" ma:contentTypeDescription="Create a new document." ma:contentTypeScope="" ma:versionID="faa2f83b6e921b724c1e5a54b3871053">
  <xsd:schema xmlns:xsd="http://www.w3.org/2001/XMLSchema" xmlns:xs="http://www.w3.org/2001/XMLSchema" xmlns:p="http://schemas.microsoft.com/office/2006/metadata/properties" xmlns:ns2="5196a837-7879-4603-9cb4-6d3131a39dd1" xmlns:ns3="0e66cf1b-434c-4d04-b7e2-57063708f421" targetNamespace="http://schemas.microsoft.com/office/2006/metadata/properties" ma:root="true" ma:fieldsID="5d99ab74beab669d84f00dea58320575" ns2:_="" ns3:_="">
    <xsd:import namespace="5196a837-7879-4603-9cb4-6d3131a39dd1"/>
    <xsd:import namespace="0e66cf1b-434c-4d04-b7e2-57063708f4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6a837-7879-4603-9cb4-6d3131a39d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66cf1b-434c-4d04-b7e2-57063708f42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22B050-D0AF-478E-B96F-76103BD4D4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5A7D89-A224-4B59-861A-57A4802D04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141EC01-E92F-4602-9CC5-FA0E5368F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96a837-7879-4603-9cb4-6d3131a39dd1"/>
    <ds:schemaRef ds:uri="0e66cf1b-434c-4d04-b7e2-57063708f4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Dickinson</dc:creator>
  <cp:lastModifiedBy>Joshua Feist</cp:lastModifiedBy>
  <cp:revision>2</cp:revision>
  <dcterms:created xsi:type="dcterms:W3CDTF">2020-09-16T18:50:39Z</dcterms:created>
  <dcterms:modified xsi:type="dcterms:W3CDTF">2022-12-13T20:33:20Z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0x0101004384924B1DC342419104489557574E1F</vt:lpwstr>
  </property>
  <property fmtid="{D5CDD505-2E9C-101B-9397-08002B2CF9AE}" pid="3" name="Order">
    <vt:r8>8500</vt:r8>
  </property>
</Properties>
</file>